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44" r:id="rId1"/>
  </p:sldMasterIdLst>
  <p:sldIdLst>
    <p:sldId id="257" r:id="rId2"/>
  </p:sldIdLst>
  <p:sldSz cx="2970213" cy="4230688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DejaVu Sans" panose="020B0603030804020204" pitchFamily="34" charset="0"/>
      <p:regular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9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27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media/image1.pn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2766" y="692384"/>
            <a:ext cx="2524681" cy="1472906"/>
          </a:xfrm>
        </p:spPr>
        <p:txBody>
          <a:bodyPr anchor="b"/>
          <a:lstStyle>
            <a:lvl1pPr algn="ctr">
              <a:defRPr sz="19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1277" y="2222091"/>
            <a:ext cx="2227660" cy="1021437"/>
          </a:xfrm>
        </p:spPr>
        <p:txBody>
          <a:bodyPr/>
          <a:lstStyle>
            <a:lvl1pPr marL="0" indent="0" algn="ctr">
              <a:buNone/>
              <a:defRPr sz="780"/>
            </a:lvl1pPr>
            <a:lvl2pPr marL="148499" indent="0" algn="ctr">
              <a:buNone/>
              <a:defRPr sz="650"/>
            </a:lvl2pPr>
            <a:lvl3pPr marL="296997" indent="0" algn="ctr">
              <a:buNone/>
              <a:defRPr sz="585"/>
            </a:lvl3pPr>
            <a:lvl4pPr marL="445496" indent="0" algn="ctr">
              <a:buNone/>
              <a:defRPr sz="520"/>
            </a:lvl4pPr>
            <a:lvl5pPr marL="593994" indent="0" algn="ctr">
              <a:buNone/>
              <a:defRPr sz="520"/>
            </a:lvl5pPr>
            <a:lvl6pPr marL="742493" indent="0" algn="ctr">
              <a:buNone/>
              <a:defRPr sz="520"/>
            </a:lvl6pPr>
            <a:lvl7pPr marL="890991" indent="0" algn="ctr">
              <a:buNone/>
              <a:defRPr sz="520"/>
            </a:lvl7pPr>
            <a:lvl8pPr marL="1039490" indent="0" algn="ctr">
              <a:buNone/>
              <a:defRPr sz="520"/>
            </a:lvl8pPr>
            <a:lvl9pPr marL="1187988" indent="0" algn="ctr">
              <a:buNone/>
              <a:defRPr sz="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21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83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5559" y="225245"/>
            <a:ext cx="640452" cy="35853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202" y="225245"/>
            <a:ext cx="1884229" cy="35853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56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7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655" y="1054735"/>
            <a:ext cx="2561809" cy="1759848"/>
          </a:xfrm>
        </p:spPr>
        <p:txBody>
          <a:bodyPr anchor="b"/>
          <a:lstStyle>
            <a:lvl1pPr>
              <a:defRPr sz="19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655" y="2831232"/>
            <a:ext cx="2561809" cy="925463"/>
          </a:xfrm>
        </p:spPr>
        <p:txBody>
          <a:bodyPr/>
          <a:lstStyle>
            <a:lvl1pPr marL="0" indent="0">
              <a:buNone/>
              <a:defRPr sz="780">
                <a:solidFill>
                  <a:schemeClr val="tx1"/>
                </a:solidFill>
              </a:defRPr>
            </a:lvl1pPr>
            <a:lvl2pPr marL="148499" indent="0">
              <a:buNone/>
              <a:defRPr sz="650">
                <a:solidFill>
                  <a:schemeClr val="tx1">
                    <a:tint val="75000"/>
                  </a:schemeClr>
                </a:solidFill>
              </a:defRPr>
            </a:lvl2pPr>
            <a:lvl3pPr marL="296997" indent="0">
              <a:buNone/>
              <a:defRPr sz="585">
                <a:solidFill>
                  <a:schemeClr val="tx1">
                    <a:tint val="75000"/>
                  </a:schemeClr>
                </a:solidFill>
              </a:defRPr>
            </a:lvl3pPr>
            <a:lvl4pPr marL="445496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4pPr>
            <a:lvl5pPr marL="593994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5pPr>
            <a:lvl6pPr marL="742493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6pPr>
            <a:lvl7pPr marL="890991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7pPr>
            <a:lvl8pPr marL="1039490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8pPr>
            <a:lvl9pPr marL="1187988" indent="0">
              <a:buNone/>
              <a:defRPr sz="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32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4202" y="1126225"/>
            <a:ext cx="1262341" cy="26843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3670" y="1126225"/>
            <a:ext cx="1262341" cy="26843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20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89" y="225246"/>
            <a:ext cx="2561809" cy="8177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4589" y="1037106"/>
            <a:ext cx="1256539" cy="508270"/>
          </a:xfrm>
        </p:spPr>
        <p:txBody>
          <a:bodyPr anchor="b"/>
          <a:lstStyle>
            <a:lvl1pPr marL="0" indent="0">
              <a:buNone/>
              <a:defRPr sz="780" b="1"/>
            </a:lvl1pPr>
            <a:lvl2pPr marL="148499" indent="0">
              <a:buNone/>
              <a:defRPr sz="650" b="1"/>
            </a:lvl2pPr>
            <a:lvl3pPr marL="296997" indent="0">
              <a:buNone/>
              <a:defRPr sz="585" b="1"/>
            </a:lvl3pPr>
            <a:lvl4pPr marL="445496" indent="0">
              <a:buNone/>
              <a:defRPr sz="520" b="1"/>
            </a:lvl4pPr>
            <a:lvl5pPr marL="593994" indent="0">
              <a:buNone/>
              <a:defRPr sz="520" b="1"/>
            </a:lvl5pPr>
            <a:lvl6pPr marL="742493" indent="0">
              <a:buNone/>
              <a:defRPr sz="520" b="1"/>
            </a:lvl6pPr>
            <a:lvl7pPr marL="890991" indent="0">
              <a:buNone/>
              <a:defRPr sz="520" b="1"/>
            </a:lvl7pPr>
            <a:lvl8pPr marL="1039490" indent="0">
              <a:buNone/>
              <a:defRPr sz="520" b="1"/>
            </a:lvl8pPr>
            <a:lvl9pPr marL="1187988" indent="0">
              <a:buNone/>
              <a:defRPr sz="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4589" y="1545376"/>
            <a:ext cx="1256539" cy="22730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03671" y="1037106"/>
            <a:ext cx="1262727" cy="508270"/>
          </a:xfrm>
        </p:spPr>
        <p:txBody>
          <a:bodyPr anchor="b"/>
          <a:lstStyle>
            <a:lvl1pPr marL="0" indent="0">
              <a:buNone/>
              <a:defRPr sz="780" b="1"/>
            </a:lvl1pPr>
            <a:lvl2pPr marL="148499" indent="0">
              <a:buNone/>
              <a:defRPr sz="650" b="1"/>
            </a:lvl2pPr>
            <a:lvl3pPr marL="296997" indent="0">
              <a:buNone/>
              <a:defRPr sz="585" b="1"/>
            </a:lvl3pPr>
            <a:lvl4pPr marL="445496" indent="0">
              <a:buNone/>
              <a:defRPr sz="520" b="1"/>
            </a:lvl4pPr>
            <a:lvl5pPr marL="593994" indent="0">
              <a:buNone/>
              <a:defRPr sz="520" b="1"/>
            </a:lvl5pPr>
            <a:lvl6pPr marL="742493" indent="0">
              <a:buNone/>
              <a:defRPr sz="520" b="1"/>
            </a:lvl6pPr>
            <a:lvl7pPr marL="890991" indent="0">
              <a:buNone/>
              <a:defRPr sz="520" b="1"/>
            </a:lvl7pPr>
            <a:lvl8pPr marL="1039490" indent="0">
              <a:buNone/>
              <a:defRPr sz="520" b="1"/>
            </a:lvl8pPr>
            <a:lvl9pPr marL="1187988" indent="0">
              <a:buNone/>
              <a:defRPr sz="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03671" y="1545376"/>
            <a:ext cx="1262727" cy="22730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668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25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0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89" y="282046"/>
            <a:ext cx="957971" cy="987161"/>
          </a:xfrm>
        </p:spPr>
        <p:txBody>
          <a:bodyPr anchor="b"/>
          <a:lstStyle>
            <a:lvl1pPr>
              <a:defRPr sz="1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2728" y="609141"/>
            <a:ext cx="1503670" cy="3006531"/>
          </a:xfrm>
        </p:spPr>
        <p:txBody>
          <a:bodyPr/>
          <a:lstStyle>
            <a:lvl1pPr>
              <a:defRPr sz="1039"/>
            </a:lvl1pPr>
            <a:lvl2pPr>
              <a:defRPr sz="909"/>
            </a:lvl2pPr>
            <a:lvl3pPr>
              <a:defRPr sz="780"/>
            </a:lvl3pPr>
            <a:lvl4pPr>
              <a:defRPr sz="650"/>
            </a:lvl4pPr>
            <a:lvl5pPr>
              <a:defRPr sz="650"/>
            </a:lvl5pPr>
            <a:lvl6pPr>
              <a:defRPr sz="650"/>
            </a:lvl6pPr>
            <a:lvl7pPr>
              <a:defRPr sz="650"/>
            </a:lvl7pPr>
            <a:lvl8pPr>
              <a:defRPr sz="650"/>
            </a:lvl8pPr>
            <a:lvl9pPr>
              <a:defRPr sz="6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589" y="1269206"/>
            <a:ext cx="957971" cy="2351362"/>
          </a:xfrm>
        </p:spPr>
        <p:txBody>
          <a:bodyPr/>
          <a:lstStyle>
            <a:lvl1pPr marL="0" indent="0">
              <a:buNone/>
              <a:defRPr sz="520"/>
            </a:lvl1pPr>
            <a:lvl2pPr marL="148499" indent="0">
              <a:buNone/>
              <a:defRPr sz="455"/>
            </a:lvl2pPr>
            <a:lvl3pPr marL="296997" indent="0">
              <a:buNone/>
              <a:defRPr sz="390"/>
            </a:lvl3pPr>
            <a:lvl4pPr marL="445496" indent="0">
              <a:buNone/>
              <a:defRPr sz="325"/>
            </a:lvl4pPr>
            <a:lvl5pPr marL="593994" indent="0">
              <a:buNone/>
              <a:defRPr sz="325"/>
            </a:lvl5pPr>
            <a:lvl6pPr marL="742493" indent="0">
              <a:buNone/>
              <a:defRPr sz="325"/>
            </a:lvl6pPr>
            <a:lvl7pPr marL="890991" indent="0">
              <a:buNone/>
              <a:defRPr sz="325"/>
            </a:lvl7pPr>
            <a:lvl8pPr marL="1039490" indent="0">
              <a:buNone/>
              <a:defRPr sz="325"/>
            </a:lvl8pPr>
            <a:lvl9pPr marL="1187988" indent="0">
              <a:buNone/>
              <a:defRPr sz="3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04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589" y="282046"/>
            <a:ext cx="957971" cy="987161"/>
          </a:xfrm>
        </p:spPr>
        <p:txBody>
          <a:bodyPr anchor="b"/>
          <a:lstStyle>
            <a:lvl1pPr>
              <a:defRPr sz="1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62728" y="609141"/>
            <a:ext cx="1503670" cy="3006531"/>
          </a:xfrm>
        </p:spPr>
        <p:txBody>
          <a:bodyPr anchor="t"/>
          <a:lstStyle>
            <a:lvl1pPr marL="0" indent="0">
              <a:buNone/>
              <a:defRPr sz="1039"/>
            </a:lvl1pPr>
            <a:lvl2pPr marL="148499" indent="0">
              <a:buNone/>
              <a:defRPr sz="909"/>
            </a:lvl2pPr>
            <a:lvl3pPr marL="296997" indent="0">
              <a:buNone/>
              <a:defRPr sz="780"/>
            </a:lvl3pPr>
            <a:lvl4pPr marL="445496" indent="0">
              <a:buNone/>
              <a:defRPr sz="650"/>
            </a:lvl4pPr>
            <a:lvl5pPr marL="593994" indent="0">
              <a:buNone/>
              <a:defRPr sz="650"/>
            </a:lvl5pPr>
            <a:lvl6pPr marL="742493" indent="0">
              <a:buNone/>
              <a:defRPr sz="650"/>
            </a:lvl6pPr>
            <a:lvl7pPr marL="890991" indent="0">
              <a:buNone/>
              <a:defRPr sz="650"/>
            </a:lvl7pPr>
            <a:lvl8pPr marL="1039490" indent="0">
              <a:buNone/>
              <a:defRPr sz="650"/>
            </a:lvl8pPr>
            <a:lvl9pPr marL="1187988" indent="0">
              <a:buNone/>
              <a:defRPr sz="6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589" y="1269206"/>
            <a:ext cx="957971" cy="2351362"/>
          </a:xfrm>
        </p:spPr>
        <p:txBody>
          <a:bodyPr/>
          <a:lstStyle>
            <a:lvl1pPr marL="0" indent="0">
              <a:buNone/>
              <a:defRPr sz="520"/>
            </a:lvl1pPr>
            <a:lvl2pPr marL="148499" indent="0">
              <a:buNone/>
              <a:defRPr sz="455"/>
            </a:lvl2pPr>
            <a:lvl3pPr marL="296997" indent="0">
              <a:buNone/>
              <a:defRPr sz="390"/>
            </a:lvl3pPr>
            <a:lvl4pPr marL="445496" indent="0">
              <a:buNone/>
              <a:defRPr sz="325"/>
            </a:lvl4pPr>
            <a:lvl5pPr marL="593994" indent="0">
              <a:buNone/>
              <a:defRPr sz="325"/>
            </a:lvl5pPr>
            <a:lvl6pPr marL="742493" indent="0">
              <a:buNone/>
              <a:defRPr sz="325"/>
            </a:lvl6pPr>
            <a:lvl7pPr marL="890991" indent="0">
              <a:buNone/>
              <a:defRPr sz="325"/>
            </a:lvl7pPr>
            <a:lvl8pPr marL="1039490" indent="0">
              <a:buNone/>
              <a:defRPr sz="325"/>
            </a:lvl8pPr>
            <a:lvl9pPr marL="1187988" indent="0">
              <a:buNone/>
              <a:defRPr sz="3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16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4202" y="225246"/>
            <a:ext cx="2561809" cy="817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4202" y="1126225"/>
            <a:ext cx="2561809" cy="2684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4202" y="3921222"/>
            <a:ext cx="668298" cy="2252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6B9DB-B529-4760-A788-45EE5BC5CBEA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83883" y="3921222"/>
            <a:ext cx="1002447" cy="2252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97713" y="3921222"/>
            <a:ext cx="668298" cy="2252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9555D-53FF-4288-B419-4328ED354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7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296997" rtl="0" eaLnBrk="1" latinLnBrk="0" hangingPunct="1">
        <a:lnSpc>
          <a:spcPct val="90000"/>
        </a:lnSpc>
        <a:spcBef>
          <a:spcPct val="0"/>
        </a:spcBef>
        <a:buNone/>
        <a:defRPr sz="14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4249" indent="-74249" algn="l" defTabSz="296997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909" kern="1200">
          <a:solidFill>
            <a:schemeClr val="tx1"/>
          </a:solidFill>
          <a:latin typeface="+mn-lt"/>
          <a:ea typeface="+mn-ea"/>
          <a:cs typeface="+mn-cs"/>
        </a:defRPr>
      </a:lvl1pPr>
      <a:lvl2pPr marL="222748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2pPr>
      <a:lvl3pPr marL="371246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650" kern="1200">
          <a:solidFill>
            <a:schemeClr val="tx1"/>
          </a:solidFill>
          <a:latin typeface="+mn-lt"/>
          <a:ea typeface="+mn-ea"/>
          <a:cs typeface="+mn-cs"/>
        </a:defRPr>
      </a:lvl3pPr>
      <a:lvl4pPr marL="519745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4pPr>
      <a:lvl5pPr marL="668244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5pPr>
      <a:lvl6pPr marL="816742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6pPr>
      <a:lvl7pPr marL="965241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7pPr>
      <a:lvl8pPr marL="1113739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8pPr>
      <a:lvl9pPr marL="1262238" indent="-74249" algn="l" defTabSz="296997" rtl="0" eaLnBrk="1" latinLnBrk="0" hangingPunct="1">
        <a:lnSpc>
          <a:spcPct val="90000"/>
        </a:lnSpc>
        <a:spcBef>
          <a:spcPts val="162"/>
        </a:spcBef>
        <a:buFont typeface="Arial" panose="020B0604020202020204" pitchFamily="34" charset="0"/>
        <a:buChar char="•"/>
        <a:defRPr sz="5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1pPr>
      <a:lvl2pPr marL="148499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2pPr>
      <a:lvl3pPr marL="296997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3pPr>
      <a:lvl4pPr marL="445496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4pPr>
      <a:lvl5pPr marL="593994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5pPr>
      <a:lvl6pPr marL="742493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6pPr>
      <a:lvl7pPr marL="890991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7pPr>
      <a:lvl8pPr marL="1039490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8pPr>
      <a:lvl9pPr marL="1187988" algn="l" defTabSz="296997" rtl="0" eaLnBrk="1" latinLnBrk="0" hangingPunct="1">
        <a:defRPr sz="5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7E744C1-BC44-32EC-AC4B-C0090A2FB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" y="2125074"/>
            <a:ext cx="2983648" cy="2125072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385B1E7-9935-C670-4197-B3335970F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" y="1"/>
            <a:ext cx="2983648" cy="21250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68618C-F5E6-A392-CB35-DABF0DCE5D0F}"/>
              </a:ext>
            </a:extLst>
          </p:cNvPr>
          <p:cNvSpPr txBox="1"/>
          <p:nvPr/>
        </p:nvSpPr>
        <p:spPr>
          <a:xfrm>
            <a:off x="2364" y="0"/>
            <a:ext cx="428057" cy="278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5" dirty="0">
                <a:highlight>
                  <a:srgbClr val="FFFFFF"/>
                </a:highlight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(a)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874AD0-29FE-43F4-5363-0B2A167D82B0}"/>
              </a:ext>
            </a:extLst>
          </p:cNvPr>
          <p:cNvSpPr txBox="1"/>
          <p:nvPr/>
        </p:nvSpPr>
        <p:spPr>
          <a:xfrm>
            <a:off x="0" y="2125073"/>
            <a:ext cx="428057" cy="278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5" dirty="0">
                <a:highlight>
                  <a:srgbClr val="FFFFFF"/>
                </a:highlight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3845561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260</TotalTime>
  <Words>6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DejaVu Sans</vt:lpstr>
      <vt:lpstr>Calibri Light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 Ball</dc:creator>
  <cp:lastModifiedBy>Mitch Ball</cp:lastModifiedBy>
  <cp:revision>5</cp:revision>
  <dcterms:created xsi:type="dcterms:W3CDTF">2023-08-08T13:43:18Z</dcterms:created>
  <dcterms:modified xsi:type="dcterms:W3CDTF">2023-08-08T18:16:32Z</dcterms:modified>
</cp:coreProperties>
</file>

<file path=docProps/thumbnail.jpeg>
</file>